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handoutMasterIdLst>
    <p:handoutMasterId r:id="rId10"/>
  </p:handoutMasterIdLst>
  <p:sldIdLst>
    <p:sldId id="267" r:id="rId3"/>
    <p:sldId id="263" r:id="rId4"/>
    <p:sldId id="260" r:id="rId5"/>
    <p:sldId id="261" r:id="rId6"/>
    <p:sldId id="264" r:id="rId7"/>
    <p:sldId id="268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9B"/>
    <a:srgbClr val="3C5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3015" autoAdjust="0"/>
  </p:normalViewPr>
  <p:slideViewPr>
    <p:cSldViewPr snapToGrid="0">
      <p:cViewPr varScale="1">
        <p:scale>
          <a:sx n="123" d="100"/>
          <a:sy n="123" d="100"/>
        </p:scale>
        <p:origin x="-102" y="-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380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939A5-8984-4C16-B6DF-66E76064DA6E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DDBC4-1074-400D-A409-8EC84E63CE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989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FBC24-A2D7-4A69-A088-DBE9AA059C9D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134D8-C50C-40C5-A7D5-4182C0D87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7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134D8-C50C-40C5-A7D5-4182C0D873D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14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65130"/>
            <a:ext cx="7772400" cy="1099127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algn="ctr">
              <a:defRPr sz="5400" b="1">
                <a:latin typeface="+mn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내용 개체 틀 19">
            <a:extLst>
              <a:ext uri="{FF2B5EF4-FFF2-40B4-BE49-F238E27FC236}">
                <a16:creationId xmlns:a16="http://schemas.microsoft.com/office/drawing/2014/main" xmlns="" id="{B0819B32-4399-45ED-8986-295ABEF2CC9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85800" y="3299223"/>
            <a:ext cx="7772400" cy="608544"/>
          </a:xfrm>
        </p:spPr>
        <p:txBody>
          <a:bodyPr>
            <a:normAutofit/>
          </a:bodyPr>
          <a:lstStyle>
            <a:lvl1pPr marL="0" indent="0">
              <a:buNone/>
              <a:defRPr sz="3600" b="0"/>
            </a:lvl1pPr>
          </a:lstStyle>
          <a:p>
            <a:pPr lvl="0"/>
            <a:r>
              <a:rPr lang="en-US" altLang="ko-KR" b="1" dirty="0"/>
              <a:t>Authors’ Name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xmlns="" id="{B2E67F3D-A21D-4F80-B999-5CAED2EECA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965972"/>
            <a:ext cx="7772400" cy="77628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altLang="ko-KR" b="0" dirty="0"/>
              <a:t>Department, Affiliation, Country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  <p:grpSp>
        <p:nvGrpSpPr>
          <p:cNvPr id="4" name="그룹 3"/>
          <p:cNvGrpSpPr/>
          <p:nvPr userDrawn="1"/>
        </p:nvGrpSpPr>
        <p:grpSpPr>
          <a:xfrm>
            <a:off x="0" y="605"/>
            <a:ext cx="9144000" cy="5142895"/>
            <a:chOff x="0" y="605"/>
            <a:chExt cx="9144000" cy="5142895"/>
          </a:xfrm>
        </p:grpSpPr>
        <p:pic>
          <p:nvPicPr>
            <p:cNvPr id="3" name="그림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05"/>
              <a:ext cx="9144000" cy="5142895"/>
            </a:xfrm>
            <a:prstGeom prst="rect">
              <a:avLst/>
            </a:prstGeom>
          </p:spPr>
        </p:pic>
        <p:sp>
          <p:nvSpPr>
            <p:cNvPr id="6" name="직사각형 5"/>
            <p:cNvSpPr/>
            <p:nvPr userDrawn="1"/>
          </p:nvSpPr>
          <p:spPr>
            <a:xfrm>
              <a:off x="6957060" y="274320"/>
              <a:ext cx="1729740" cy="419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" name="그림 10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917" t="4878" r="5250" b="87269"/>
            <a:stretch/>
          </p:blipFill>
          <p:spPr>
            <a:xfrm>
              <a:off x="7539990" y="312010"/>
              <a:ext cx="1165860" cy="288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8846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11" name="그룹 10"/>
          <p:cNvGrpSpPr/>
          <p:nvPr userDrawn="1"/>
        </p:nvGrpSpPr>
        <p:grpSpPr>
          <a:xfrm>
            <a:off x="0" y="0"/>
            <a:ext cx="9144000" cy="5142895"/>
            <a:chOff x="0" y="0"/>
            <a:chExt cx="9144000" cy="5142895"/>
          </a:xfrm>
        </p:grpSpPr>
        <p:pic>
          <p:nvPicPr>
            <p:cNvPr id="7" name="그림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2895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 userDrawn="1"/>
          </p:nvSpPr>
          <p:spPr>
            <a:xfrm>
              <a:off x="6995160" y="312420"/>
              <a:ext cx="1706880" cy="342900"/>
            </a:xfrm>
            <a:prstGeom prst="rect">
              <a:avLst/>
            </a:prstGeom>
            <a:solidFill>
              <a:srgbClr val="005E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" name="그림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00" t="6223" r="4917" b="87554"/>
            <a:stretch/>
          </p:blipFill>
          <p:spPr>
            <a:xfrm>
              <a:off x="7539990" y="363317"/>
              <a:ext cx="1165860" cy="2195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9728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11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596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43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23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312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275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42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9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911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65130"/>
            <a:ext cx="7772400" cy="1099127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algn="ctr">
              <a:defRPr sz="5400" b="1">
                <a:latin typeface="+mn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내용 개체 틀 19">
            <a:extLst>
              <a:ext uri="{FF2B5EF4-FFF2-40B4-BE49-F238E27FC236}">
                <a16:creationId xmlns:a16="http://schemas.microsoft.com/office/drawing/2014/main" xmlns="" id="{B0819B32-4399-45ED-8986-295ABEF2CC9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85800" y="3299223"/>
            <a:ext cx="7772400" cy="608544"/>
          </a:xfrm>
        </p:spPr>
        <p:txBody>
          <a:bodyPr>
            <a:normAutofit/>
          </a:bodyPr>
          <a:lstStyle>
            <a:lvl1pPr marL="0" indent="0">
              <a:buNone/>
              <a:defRPr sz="3600" b="0"/>
            </a:lvl1pPr>
          </a:lstStyle>
          <a:p>
            <a:pPr lvl="0"/>
            <a:r>
              <a:rPr lang="en-US" altLang="ko-KR" b="1" dirty="0"/>
              <a:t>Authors’ Name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xmlns="" id="{B2E67F3D-A21D-4F80-B999-5CAED2EECA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965972"/>
            <a:ext cx="7772400" cy="776288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altLang="ko-KR" b="0" dirty="0"/>
              <a:t>Department, Affiliation, Country</a:t>
            </a:r>
            <a:endParaRPr lang="ko-KR" altLang="en-US" dirty="0"/>
          </a:p>
        </p:txBody>
      </p:sp>
      <p:sp>
        <p:nvSpPr>
          <p:cNvPr id="6" name="직사각형 5"/>
          <p:cNvSpPr/>
          <p:nvPr userDrawn="1"/>
        </p:nvSpPr>
        <p:spPr>
          <a:xfrm>
            <a:off x="8058150" y="323850"/>
            <a:ext cx="876300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69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39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86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7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22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51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41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79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00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59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70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0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9144000" cy="514289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76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D582-0CDA-453E-8F0E-22839AC0BD9B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43979-FA26-4285-A59E-D1603957AF9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"/>
            <a:ext cx="9144000" cy="514289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9144000" cy="514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4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409575" y="1365130"/>
            <a:ext cx="8346235" cy="1099127"/>
          </a:xfrm>
        </p:spPr>
        <p:txBody>
          <a:bodyPr>
            <a:normAutofit/>
          </a:bodyPr>
          <a:lstStyle/>
          <a:p>
            <a:endParaRPr lang="ko-KR" altLang="en-US" sz="4000" dirty="0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ko-KR" altLang="en-US" sz="2400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ko-KR" altLang="en-US" sz="24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8FC3820-ED71-4D13-93BD-AF94AE633FC3}"/>
              </a:ext>
            </a:extLst>
          </p:cNvPr>
          <p:cNvSpPr/>
          <p:nvPr/>
        </p:nvSpPr>
        <p:spPr>
          <a:xfrm>
            <a:off x="6546010" y="104775"/>
            <a:ext cx="2209800" cy="10829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Organization LOGO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86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3CDD0D5-47E9-4107-8490-77FEE99B1305}"/>
              </a:ext>
            </a:extLst>
          </p:cNvPr>
          <p:cNvSpPr txBox="1"/>
          <p:nvPr/>
        </p:nvSpPr>
        <p:spPr>
          <a:xfrm>
            <a:off x="219975" y="97049"/>
            <a:ext cx="75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Background/Aims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378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3CDD0D5-47E9-4107-8490-77FEE99B1305}"/>
              </a:ext>
            </a:extLst>
          </p:cNvPr>
          <p:cNvSpPr txBox="1"/>
          <p:nvPr/>
        </p:nvSpPr>
        <p:spPr>
          <a:xfrm>
            <a:off x="219975" y="97049"/>
            <a:ext cx="75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Methods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744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3CDD0D5-47E9-4107-8490-77FEE99B1305}"/>
              </a:ext>
            </a:extLst>
          </p:cNvPr>
          <p:cNvSpPr txBox="1"/>
          <p:nvPr/>
        </p:nvSpPr>
        <p:spPr>
          <a:xfrm>
            <a:off x="219975" y="97049"/>
            <a:ext cx="75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Results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598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3CDD0D5-47E9-4107-8490-77FEE99B1305}"/>
              </a:ext>
            </a:extLst>
          </p:cNvPr>
          <p:cNvSpPr txBox="1"/>
          <p:nvPr/>
        </p:nvSpPr>
        <p:spPr>
          <a:xfrm>
            <a:off x="219975" y="97049"/>
            <a:ext cx="75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Conclusions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4716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2895"/>
          </a:xfrm>
          <a:prstGeom prst="rect">
            <a:avLst/>
          </a:prstGeom>
        </p:spPr>
      </p:pic>
      <p:sp>
        <p:nvSpPr>
          <p:cNvPr id="2" name="テキスト ボックス 3">
            <a:extLst>
              <a:ext uri="{FF2B5EF4-FFF2-40B4-BE49-F238E27FC236}">
                <a16:creationId xmlns:a16="http://schemas.microsoft.com/office/drawing/2014/main" xmlns="" id="{B3F8BE83-7855-4BBD-8C96-1E36BD10A86F}"/>
              </a:ext>
            </a:extLst>
          </p:cNvPr>
          <p:cNvSpPr txBox="1"/>
          <p:nvPr/>
        </p:nvSpPr>
        <p:spPr>
          <a:xfrm>
            <a:off x="1720350" y="2694095"/>
            <a:ext cx="594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pPr algn="l"/>
            <a:r>
              <a:rPr lang="en-US" altLang="ja-JP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Consultancy/advisory role for: XXX, Inc.</a:t>
            </a:r>
          </a:p>
          <a:p>
            <a:pPr algn="l"/>
            <a:r>
              <a:rPr lang="en-US" altLang="ja-JP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Patents and royalties from: YYY, Inc.</a:t>
            </a:r>
          </a:p>
          <a:p>
            <a:pPr algn="l"/>
            <a:r>
              <a:rPr lang="en-US" altLang="ja-JP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Honoraria from: ZZZ Corporation</a:t>
            </a:r>
          </a:p>
          <a:p>
            <a:pPr algn="l"/>
            <a:r>
              <a:rPr lang="en-US" altLang="ja-JP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Grant/Research funding from: XXX Corporation</a:t>
            </a:r>
          </a:p>
          <a:p>
            <a:pPr algn="l"/>
            <a:r>
              <a:rPr lang="en-US" altLang="ja-JP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of: YYY Corporation</a:t>
            </a:r>
          </a:p>
          <a:p>
            <a:pPr algn="l"/>
            <a:r>
              <a:rPr lang="en-US" altLang="ja-JP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remuneration from: ZZZ Corporation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1FD60380-6B3E-46E2-97D6-ABB13F86E4BE}"/>
              </a:ext>
            </a:extLst>
          </p:cNvPr>
          <p:cNvSpPr txBox="1"/>
          <p:nvPr/>
        </p:nvSpPr>
        <p:spPr>
          <a:xfrm>
            <a:off x="1288683" y="129813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Name(s) of the author(s): OOOO </a:t>
            </a:r>
            <a:r>
              <a:rPr lang="en-US" altLang="ja-JP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OOOO</a:t>
            </a:r>
            <a:endParaRPr lang="en-US" altLang="ja-JP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rial Unicode MS" panose="020B060402020202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94154E6-87C7-4AC7-993C-D6A1B31A21BA}"/>
              </a:ext>
            </a:extLst>
          </p:cNvPr>
          <p:cNvSpPr txBox="1"/>
          <p:nvPr/>
        </p:nvSpPr>
        <p:spPr>
          <a:xfrm>
            <a:off x="422873" y="603587"/>
            <a:ext cx="536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Disclosure of Conflict of Interest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99A38EC-DB94-4AE9-ADEE-7EE33DB79CE5}"/>
              </a:ext>
            </a:extLst>
          </p:cNvPr>
          <p:cNvSpPr txBox="1"/>
          <p:nvPr/>
        </p:nvSpPr>
        <p:spPr>
          <a:xfrm>
            <a:off x="422872" y="4518694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Email for Inquiries: 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7CEBAB92-6120-4537-AE6D-A96CC16CA93B}"/>
              </a:ext>
            </a:extLst>
          </p:cNvPr>
          <p:cNvSpPr txBox="1"/>
          <p:nvPr/>
        </p:nvSpPr>
        <p:spPr>
          <a:xfrm>
            <a:off x="1262973" y="1868783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Matters requiring disclosure of COI </a:t>
            </a:r>
          </a:p>
          <a:p>
            <a:pPr algn="ctr"/>
            <a:r>
              <a:rPr lang="en-US" altLang="ja-JP" sz="2000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with regard to the presentation are as follows: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58" b="91227"/>
          <a:stretch/>
        </p:blipFill>
        <p:spPr>
          <a:xfrm>
            <a:off x="6791325" y="295562"/>
            <a:ext cx="1914525" cy="43185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7" t="6111" r="4583" b="86739"/>
          <a:stretch/>
        </p:blipFill>
        <p:spPr>
          <a:xfrm>
            <a:off x="7557097" y="385016"/>
            <a:ext cx="1205903" cy="25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4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</TotalTime>
  <Words>78</Words>
  <Application>Microsoft Office PowerPoint</Application>
  <PresentationFormat>화면 슬라이드 쇼(16:9)</PresentationFormat>
  <Paragraphs>17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8" baseType="lpstr"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신지혜</cp:lastModifiedBy>
  <cp:revision>24</cp:revision>
  <dcterms:created xsi:type="dcterms:W3CDTF">2020-10-06T05:53:20Z</dcterms:created>
  <dcterms:modified xsi:type="dcterms:W3CDTF">2022-02-14T04:41:20Z</dcterms:modified>
</cp:coreProperties>
</file>